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420</Words>
  <Application>Microsoft Office PowerPoint</Application>
  <PresentationFormat>Personalizar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</vt:lpstr>
      <vt:lpstr>Calibri</vt:lpstr>
      <vt:lpstr>Open Sans</vt:lpstr>
      <vt:lpstr>Codec Pro ExtraBold</vt:lpstr>
      <vt:lpstr>Montserrat Light Bold</vt:lpstr>
      <vt:lpstr>Open Sans Bold</vt:lpstr>
      <vt:lpstr>Arial</vt:lpstr>
      <vt:lpstr>Open Sauce Bold</vt:lpstr>
      <vt:lpstr>Codec Pro Bold</vt:lpstr>
      <vt:lpstr>Open Sauce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9</cp:revision>
  <dcterms:created xsi:type="dcterms:W3CDTF">2006-08-16T00:00:00Z</dcterms:created>
  <dcterms:modified xsi:type="dcterms:W3CDTF">2025-01-08T17:09:50Z</dcterms:modified>
  <dc:identifier>DAGW2qe6I-o</dc:identifier>
</cp:coreProperties>
</file>